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5" r:id="rId2"/>
    <p:sldId id="264" r:id="rId3"/>
    <p:sldId id="257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1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E5144-509C-0EFE-5D0D-0A43FE2A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3"/>
            <a:ext cx="14630400" cy="82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9292C-1866-AE92-9C94-E6D60643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5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71E65-63F1-0532-04A6-7A504A4D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69295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3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A9C2A-2C3C-0B0F-7433-9AA3876F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4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A2399-BD5E-095E-8805-53AFF6D4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42359-59B9-99E0-6FEC-31141445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6EC1E-02C2-B1F9-F148-A4C6BC1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F9776-2DB0-A744-5E52-A59010A0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Akarsh Divyam</cp:lastModifiedBy>
  <cp:revision>3</cp:revision>
  <dcterms:created xsi:type="dcterms:W3CDTF">2024-11-17T18:38:39Z</dcterms:created>
  <dcterms:modified xsi:type="dcterms:W3CDTF">2024-11-17T19:40:15Z</dcterms:modified>
</cp:coreProperties>
</file>